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60" r:id="rId3"/>
    <p:sldId id="262" r:id="rId4"/>
    <p:sldId id="261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Open Sans SemiBold" panose="020B0604020202020204" charset="0"/>
      <p:bold r:id="rId12"/>
      <p:boldItalic r:id="rId1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C0C0"/>
    <a:srgbClr val="616161"/>
    <a:srgbClr val="3F3F3F"/>
    <a:srgbClr val="FFFFFF"/>
    <a:srgbClr val="FDC15F"/>
    <a:srgbClr val="FCA311"/>
    <a:srgbClr val="14213D"/>
    <a:srgbClr val="000000"/>
    <a:srgbClr val="00105D"/>
    <a:srgbClr val="D901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2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B06AD9-9DC3-4C9D-96AE-C2E53A73F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ADB27DA-E481-48B3-AD3E-39B27F866F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9E29538-5295-477C-9064-3EB5B3D05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0D91476-C44B-4713-BE2A-37C4E1632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2E2F7C7-9EB6-41D2-9C50-6BD2BFC6D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2508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C841CB-0BE8-45D4-8EB3-EEBCEEB58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4AF8B7D-601A-4706-AAAD-B66FBF0FD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5DE00C-199D-40E3-BC7B-E12EB4D39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EFEF4D-2D3D-469D-89EF-822541A17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AB97670-862A-4FEC-B414-27097833D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6600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97BEA58-244F-4392-806A-5596FA3A22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102D5F8-B404-4164-B8D7-D84A28D5C6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4EC124-CF84-4D51-8B93-8FC322243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5B1051-F52E-478C-999C-2D0EB8E07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791AF6-0654-4666-AC9E-5954448F7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9773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C2E62D-1740-476A-BD19-1755B8F21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EC9EE85-6027-440D-830F-81CEE694C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FD78CB3-A208-418D-B638-DA55A0C11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69EDA08-4E1F-4750-A943-3476CDAD9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3C1C15-5D1A-4EE0-996B-542A740CA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6685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0F86FE-901F-4465-AB87-BF764364D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27D30F2-C545-4A81-B456-79C9CA170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9EB953-0A82-4CEE-ADF4-4826EEDD3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9BEBAD3-21EA-4C3F-966A-84ED4908D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E3C455A-1BF3-4B79-804D-FEA323BF4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057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AB2781-C605-4F6D-80D5-E2C2324AF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7642B1A-2702-4E4C-BC2A-2427B909BF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6CB3D06-BE0D-42D1-BF68-5D275A8CA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5BCBD68-5BF7-45BE-BDD2-D8A5D9C13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81F288C-5BB4-4CB9-9C10-6696C4722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FCB11E9-1709-407F-96D3-96D2931C3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8765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2337D0-A9A8-4531-B9B2-DB017914D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55E759C-7E2F-4C2F-991D-D94DCCE9F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67AB295-BC31-455E-86DF-473E2FB7BE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C5BC44B-5871-447D-8C1C-C2598608EA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29A4CC4-04A4-4944-9A0E-30B3CD78E4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40931FB-A510-4F08-BC45-C69DFD4C2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22ABA03-FB0D-489C-8D7B-77937DC27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EA055A3-350D-4A4D-8D43-5FC29D688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8592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F224D2-A92F-4249-AABA-509D05B72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0B6BEE8-025D-4447-8B58-81296EF59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084FE7E-1C34-42BA-9B22-103A52EF3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51832A4-65C1-4646-A66D-8F45D368D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4495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734777B-46D4-4052-9D9A-3CC1B9DD5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7FF1493-A1A2-4AF7-8674-2603D3951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087DF09-7CBE-4E8F-8135-27798F4C1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5364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678AA4-B7B2-4557-96BD-47580C2D7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5422CF-77D7-48D2-9BAC-F3690C994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8CA249-5854-4778-9289-AD0546C23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E9C8E2E-C633-4021-B2B8-0155C5749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6CC237B-D9EC-4746-A2ED-7CCFEA65F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0ED6119-C682-4295-8D8B-D7A04CA7B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3935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6FC169-D52B-4F64-9390-86A964D61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5EE319A-6499-4ED2-BF99-85B3F5BE2B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650B17F-5452-49A4-A6FC-851C7CE92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F254A9F-CE11-48BA-8CE9-3B7928DBA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C5DD2FC-90F3-44DB-8F7D-8C13B1E15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F4212BE-8435-4BDD-AB05-02D26F87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1235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AE4898E-4E59-4782-9BC4-FC34CFDAF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AB50901-E3BE-4CB5-8915-FEC6CA738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428968-046F-4ACC-92F1-C04C0ECBE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BCD06C-85F7-48C0-9BB0-7B8A477B4788}" type="datetimeFigureOut">
              <a:rPr lang="pt-BR" smtClean="0"/>
              <a:t>31/07/2023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E2134F7-386B-4545-BE14-84721D3DC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ACC18E7-133A-46FA-8F3F-44EEA1749C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28122-C219-4440-8E15-1247CE7BFB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1997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Estrada com carros&#10;&#10;Descrição gerada automaticamente">
            <a:extLst>
              <a:ext uri="{FF2B5EF4-FFF2-40B4-BE49-F238E27FC236}">
                <a16:creationId xmlns:a16="http://schemas.microsoft.com/office/drawing/2014/main" id="{D6AC7EEC-C34F-4265-A65A-2F6287DE86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6" t="22922" b="15385"/>
          <a:stretch/>
        </p:blipFill>
        <p:spPr>
          <a:xfrm>
            <a:off x="0" y="0"/>
            <a:ext cx="12191225" cy="686171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488A2E01-9040-418D-966B-6B05E12D9862}"/>
              </a:ext>
            </a:extLst>
          </p:cNvPr>
          <p:cNvSpPr/>
          <p:nvPr/>
        </p:nvSpPr>
        <p:spPr>
          <a:xfrm>
            <a:off x="0" y="0"/>
            <a:ext cx="2059006" cy="6858000"/>
          </a:xfrm>
          <a:prstGeom prst="rect">
            <a:avLst/>
          </a:prstGeom>
          <a:solidFill>
            <a:srgbClr val="3F3F3F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01430FE-1B2F-4A11-8D5A-4FB0F84C450C}"/>
              </a:ext>
            </a:extLst>
          </p:cNvPr>
          <p:cNvSpPr/>
          <p:nvPr/>
        </p:nvSpPr>
        <p:spPr>
          <a:xfrm>
            <a:off x="0" y="1581150"/>
            <a:ext cx="2060004" cy="518293"/>
          </a:xfrm>
          <a:prstGeom prst="rect">
            <a:avLst/>
          </a:prstGeom>
          <a:solidFill>
            <a:srgbClr val="6161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25" name="Triângulo isósceles 24">
            <a:extLst>
              <a:ext uri="{FF2B5EF4-FFF2-40B4-BE49-F238E27FC236}">
                <a16:creationId xmlns:a16="http://schemas.microsoft.com/office/drawing/2014/main" id="{2FECF69D-3AEB-446C-BFE8-1144226C8154}"/>
              </a:ext>
            </a:extLst>
          </p:cNvPr>
          <p:cNvSpPr/>
          <p:nvPr/>
        </p:nvSpPr>
        <p:spPr>
          <a:xfrm rot="16200000">
            <a:off x="1948152" y="1782749"/>
            <a:ext cx="133507" cy="11509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A89F3249-288B-4E5B-9E14-8488F179A0AD}"/>
              </a:ext>
            </a:extLst>
          </p:cNvPr>
          <p:cNvSpPr/>
          <p:nvPr/>
        </p:nvSpPr>
        <p:spPr>
          <a:xfrm>
            <a:off x="0" y="3716"/>
            <a:ext cx="12191225" cy="896569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638B33C0-2632-43E0-9CD4-A7EEE9789550}"/>
              </a:ext>
            </a:extLst>
          </p:cNvPr>
          <p:cNvSpPr/>
          <p:nvPr/>
        </p:nvSpPr>
        <p:spPr>
          <a:xfrm>
            <a:off x="0" y="140315"/>
            <a:ext cx="118980" cy="513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0E2FC24-2564-41A1-A3AF-F8DC64909B4B}"/>
              </a:ext>
            </a:extLst>
          </p:cNvPr>
          <p:cNvSpPr/>
          <p:nvPr/>
        </p:nvSpPr>
        <p:spPr>
          <a:xfrm>
            <a:off x="6058543" y="194488"/>
            <a:ext cx="21339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Visão Geral</a:t>
            </a:r>
            <a:endParaRPr lang="pt-BR" sz="4800" b="0" cap="none" spc="0" dirty="0">
              <a:ln w="0"/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E173C1EC-ACB3-4409-9565-F337AF88A67C}"/>
              </a:ext>
            </a:extLst>
          </p:cNvPr>
          <p:cNvSpPr/>
          <p:nvPr/>
        </p:nvSpPr>
        <p:spPr>
          <a:xfrm>
            <a:off x="222729" y="55052"/>
            <a:ext cx="16145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00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Dashboard </a:t>
            </a:r>
          </a:p>
          <a:p>
            <a:pPr algn="ctr"/>
            <a:r>
              <a:rPr lang="pt-BR" sz="20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Logística</a:t>
            </a:r>
          </a:p>
        </p:txBody>
      </p:sp>
      <p:grpSp>
        <p:nvGrpSpPr>
          <p:cNvPr id="51" name="Agrupar 50">
            <a:extLst>
              <a:ext uri="{FF2B5EF4-FFF2-40B4-BE49-F238E27FC236}">
                <a16:creationId xmlns:a16="http://schemas.microsoft.com/office/drawing/2014/main" id="{D7F91F6A-BAD4-48DE-93AC-FC2A1928E77E}"/>
              </a:ext>
            </a:extLst>
          </p:cNvPr>
          <p:cNvGrpSpPr/>
          <p:nvPr/>
        </p:nvGrpSpPr>
        <p:grpSpPr>
          <a:xfrm>
            <a:off x="330056" y="1711211"/>
            <a:ext cx="1155618" cy="250476"/>
            <a:chOff x="132874" y="1704683"/>
            <a:chExt cx="1155618" cy="250476"/>
          </a:xfrm>
        </p:grpSpPr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82CD0C8A-CBC6-4CDC-B726-838653B2064B}"/>
                </a:ext>
              </a:extLst>
            </p:cNvPr>
            <p:cNvSpPr/>
            <p:nvPr/>
          </p:nvSpPr>
          <p:spPr>
            <a:xfrm>
              <a:off x="409725" y="1708938"/>
              <a:ext cx="878767" cy="2462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b="0" cap="none" spc="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Visão Geral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50" name="Imagem 49" descr="Uma imagem contendo texto, desenho&#10;&#10;Descrição gerada automaticamente">
              <a:extLst>
                <a:ext uri="{FF2B5EF4-FFF2-40B4-BE49-F238E27FC236}">
                  <a16:creationId xmlns:a16="http://schemas.microsoft.com/office/drawing/2014/main" id="{2750A752-AF9F-4977-9DA8-2694AC677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874" y="1704683"/>
              <a:ext cx="239961" cy="239961"/>
            </a:xfrm>
            <a:prstGeom prst="rect">
              <a:avLst/>
            </a:prstGeom>
          </p:spPr>
        </p:pic>
      </p:grpSp>
      <p:sp>
        <p:nvSpPr>
          <p:cNvPr id="91" name="Retângulo 90">
            <a:extLst>
              <a:ext uri="{FF2B5EF4-FFF2-40B4-BE49-F238E27FC236}">
                <a16:creationId xmlns:a16="http://schemas.microsoft.com/office/drawing/2014/main" id="{F4B9E3B9-D985-460A-9EEC-0692CDABA1C4}"/>
              </a:ext>
            </a:extLst>
          </p:cNvPr>
          <p:cNvSpPr/>
          <p:nvPr/>
        </p:nvSpPr>
        <p:spPr>
          <a:xfrm>
            <a:off x="2059006" y="900286"/>
            <a:ext cx="10132994" cy="5961430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Retângulo 66">
            <a:extLst>
              <a:ext uri="{FF2B5EF4-FFF2-40B4-BE49-F238E27FC236}">
                <a16:creationId xmlns:a16="http://schemas.microsoft.com/office/drawing/2014/main" id="{EC588334-505F-4AD8-A580-92CEF0D8AEC6}"/>
              </a:ext>
            </a:extLst>
          </p:cNvPr>
          <p:cNvSpPr/>
          <p:nvPr/>
        </p:nvSpPr>
        <p:spPr>
          <a:xfrm>
            <a:off x="2171743" y="1951172"/>
            <a:ext cx="7023733" cy="231063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0" name="Retângulo 79">
            <a:extLst>
              <a:ext uri="{FF2B5EF4-FFF2-40B4-BE49-F238E27FC236}">
                <a16:creationId xmlns:a16="http://schemas.microsoft.com/office/drawing/2014/main" id="{DBD07504-BA70-4BA8-A990-BDC0E3ADA91E}"/>
              </a:ext>
            </a:extLst>
          </p:cNvPr>
          <p:cNvSpPr/>
          <p:nvPr/>
        </p:nvSpPr>
        <p:spPr>
          <a:xfrm>
            <a:off x="2211970" y="4460010"/>
            <a:ext cx="6983506" cy="22035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4" name="Retângulo 83">
            <a:extLst>
              <a:ext uri="{FF2B5EF4-FFF2-40B4-BE49-F238E27FC236}">
                <a16:creationId xmlns:a16="http://schemas.microsoft.com/office/drawing/2014/main" id="{C362F7EA-5C70-491C-8E17-07EF0693791F}"/>
              </a:ext>
            </a:extLst>
          </p:cNvPr>
          <p:cNvSpPr/>
          <p:nvPr/>
        </p:nvSpPr>
        <p:spPr>
          <a:xfrm>
            <a:off x="9347875" y="1948993"/>
            <a:ext cx="2691726" cy="23128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8" name="Retângulo 87">
            <a:extLst>
              <a:ext uri="{FF2B5EF4-FFF2-40B4-BE49-F238E27FC236}">
                <a16:creationId xmlns:a16="http://schemas.microsoft.com/office/drawing/2014/main" id="{89C3B126-56E0-4A8A-ADE8-D6AB8225973A}"/>
              </a:ext>
            </a:extLst>
          </p:cNvPr>
          <p:cNvSpPr/>
          <p:nvPr/>
        </p:nvSpPr>
        <p:spPr>
          <a:xfrm>
            <a:off x="9338601" y="4460011"/>
            <a:ext cx="2691727" cy="22035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3" name="Retângulo 92">
            <a:extLst>
              <a:ext uri="{FF2B5EF4-FFF2-40B4-BE49-F238E27FC236}">
                <a16:creationId xmlns:a16="http://schemas.microsoft.com/office/drawing/2014/main" id="{7BC68374-6EB1-4905-AAFB-F837C15B738B}"/>
              </a:ext>
            </a:extLst>
          </p:cNvPr>
          <p:cNvSpPr/>
          <p:nvPr/>
        </p:nvSpPr>
        <p:spPr>
          <a:xfrm>
            <a:off x="217174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1" name="Retângulo 100">
            <a:extLst>
              <a:ext uri="{FF2B5EF4-FFF2-40B4-BE49-F238E27FC236}">
                <a16:creationId xmlns:a16="http://schemas.microsoft.com/office/drawing/2014/main" id="{CD8CF5B4-E22B-46CE-B767-608F60851F1D}"/>
              </a:ext>
            </a:extLst>
          </p:cNvPr>
          <p:cNvSpPr/>
          <p:nvPr/>
        </p:nvSpPr>
        <p:spPr>
          <a:xfrm>
            <a:off x="469269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3" name="Retângulo 102">
            <a:extLst>
              <a:ext uri="{FF2B5EF4-FFF2-40B4-BE49-F238E27FC236}">
                <a16:creationId xmlns:a16="http://schemas.microsoft.com/office/drawing/2014/main" id="{E4DFFC42-3454-45C6-8385-C5CE7660C8E1}"/>
              </a:ext>
            </a:extLst>
          </p:cNvPr>
          <p:cNvSpPr/>
          <p:nvPr/>
        </p:nvSpPr>
        <p:spPr>
          <a:xfrm>
            <a:off x="721364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5" name="Retângulo 104">
            <a:extLst>
              <a:ext uri="{FF2B5EF4-FFF2-40B4-BE49-F238E27FC236}">
                <a16:creationId xmlns:a16="http://schemas.microsoft.com/office/drawing/2014/main" id="{1586BB53-E99F-43DD-BF7D-C6F64626E9DA}"/>
              </a:ext>
            </a:extLst>
          </p:cNvPr>
          <p:cNvSpPr/>
          <p:nvPr/>
        </p:nvSpPr>
        <p:spPr>
          <a:xfrm>
            <a:off x="9734594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59B70A27-1486-4A83-A802-8F24CA06D740}"/>
              </a:ext>
            </a:extLst>
          </p:cNvPr>
          <p:cNvGrpSpPr/>
          <p:nvPr/>
        </p:nvGrpSpPr>
        <p:grpSpPr>
          <a:xfrm>
            <a:off x="330056" y="3258334"/>
            <a:ext cx="1048825" cy="309603"/>
            <a:chOff x="197358" y="2687246"/>
            <a:chExt cx="1048825" cy="309603"/>
          </a:xfrm>
        </p:grpSpPr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20FE53C6-9E8A-4233-9896-981CF9B0FB93}"/>
                </a:ext>
              </a:extLst>
            </p:cNvPr>
            <p:cNvSpPr/>
            <p:nvPr/>
          </p:nvSpPr>
          <p:spPr>
            <a:xfrm>
              <a:off x="527717" y="2742933"/>
              <a:ext cx="718466" cy="25391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Veículos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31" name="Imagem 30" descr="Uma imagem contendo texto, desenho&#10;&#10;Descrição gerada automaticamente">
              <a:extLst>
                <a:ext uri="{FF2B5EF4-FFF2-40B4-BE49-F238E27FC236}">
                  <a16:creationId xmlns:a16="http://schemas.microsoft.com/office/drawing/2014/main" id="{EF0A2F75-F366-4D73-8D72-D1C90C6FC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358" y="2687246"/>
              <a:ext cx="232580" cy="287136"/>
            </a:xfrm>
            <a:prstGeom prst="rect">
              <a:avLst/>
            </a:prstGeom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9548BB2-3EF2-42F6-A6D6-573C8C366100}"/>
              </a:ext>
            </a:extLst>
          </p:cNvPr>
          <p:cNvGrpSpPr/>
          <p:nvPr/>
        </p:nvGrpSpPr>
        <p:grpSpPr>
          <a:xfrm>
            <a:off x="328941" y="2774750"/>
            <a:ext cx="1185086" cy="246221"/>
            <a:chOff x="118980" y="2231554"/>
            <a:chExt cx="1185086" cy="246221"/>
          </a:xfrm>
        </p:grpSpPr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CD84FB9D-6B38-488F-B5C2-CEDBCA4516A4}"/>
                </a:ext>
              </a:extLst>
            </p:cNvPr>
            <p:cNvSpPr/>
            <p:nvPr/>
          </p:nvSpPr>
          <p:spPr>
            <a:xfrm>
              <a:off x="439727" y="2231554"/>
              <a:ext cx="864339" cy="2462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b="0" cap="none" spc="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Resultados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34" name="Imagem 33" descr="Uma imagem contendo desenho, placar&#10;&#10;Descrição gerada automaticamente">
              <a:extLst>
                <a:ext uri="{FF2B5EF4-FFF2-40B4-BE49-F238E27FC236}">
                  <a16:creationId xmlns:a16="http://schemas.microsoft.com/office/drawing/2014/main" id="{CAF50D75-A065-49E9-9BB8-425AE958F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980" y="2254242"/>
              <a:ext cx="292196" cy="219877"/>
            </a:xfrm>
            <a:prstGeom prst="rect">
              <a:avLst/>
            </a:prstGeom>
          </p:spPr>
        </p:pic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AF4015E2-1F82-4CF0-8E41-3DBA22976FFF}"/>
              </a:ext>
            </a:extLst>
          </p:cNvPr>
          <p:cNvGrpSpPr/>
          <p:nvPr/>
        </p:nvGrpSpPr>
        <p:grpSpPr>
          <a:xfrm>
            <a:off x="300247" y="2238633"/>
            <a:ext cx="950888" cy="292197"/>
            <a:chOff x="300247" y="2238633"/>
            <a:chExt cx="950888" cy="292197"/>
          </a:xfrm>
        </p:grpSpPr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A886B99B-16B2-43C9-9043-A6EF46E374DB}"/>
                </a:ext>
              </a:extLst>
            </p:cNvPr>
            <p:cNvSpPr/>
            <p:nvPr/>
          </p:nvSpPr>
          <p:spPr>
            <a:xfrm>
              <a:off x="649688" y="2262532"/>
              <a:ext cx="601447" cy="2462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b="0" cap="none" spc="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Custos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00F57E75-D9A0-4FF7-A977-D542A81154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247" y="2238633"/>
              <a:ext cx="292197" cy="292197"/>
            </a:xfrm>
            <a:prstGeom prst="rect">
              <a:avLst/>
            </a:prstGeom>
          </p:spPr>
        </p:pic>
      </p:grpSp>
      <p:pic>
        <p:nvPicPr>
          <p:cNvPr id="8" name="Imagem 7">
            <a:extLst>
              <a:ext uri="{FF2B5EF4-FFF2-40B4-BE49-F238E27FC236}">
                <a16:creationId xmlns:a16="http://schemas.microsoft.com/office/drawing/2014/main" id="{9B59B174-8614-4CB7-911B-D8F62C0226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1521" y="189498"/>
            <a:ext cx="1749704" cy="57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202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Estrada com carros&#10;&#10;Descrição gerada automaticamente">
            <a:extLst>
              <a:ext uri="{FF2B5EF4-FFF2-40B4-BE49-F238E27FC236}">
                <a16:creationId xmlns:a16="http://schemas.microsoft.com/office/drawing/2014/main" id="{DDA28E66-3D7B-4BA5-8401-3690D44841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6" t="22922" b="15385"/>
          <a:stretch/>
        </p:blipFill>
        <p:spPr>
          <a:xfrm>
            <a:off x="0" y="0"/>
            <a:ext cx="12191225" cy="6861716"/>
          </a:xfrm>
          <a:prstGeom prst="rect">
            <a:avLst/>
          </a:prstGeom>
        </p:spPr>
      </p:pic>
      <p:sp>
        <p:nvSpPr>
          <p:cNvPr id="77" name="Retângulo 76">
            <a:extLst>
              <a:ext uri="{FF2B5EF4-FFF2-40B4-BE49-F238E27FC236}">
                <a16:creationId xmlns:a16="http://schemas.microsoft.com/office/drawing/2014/main" id="{89ECB726-6BC5-467E-8D7F-EB3E66A3F1BE}"/>
              </a:ext>
            </a:extLst>
          </p:cNvPr>
          <p:cNvSpPr/>
          <p:nvPr/>
        </p:nvSpPr>
        <p:spPr>
          <a:xfrm>
            <a:off x="0" y="0"/>
            <a:ext cx="2059006" cy="6858000"/>
          </a:xfrm>
          <a:prstGeom prst="rect">
            <a:avLst/>
          </a:prstGeom>
          <a:solidFill>
            <a:srgbClr val="3F3F3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CE0850D-E4FB-4FBC-BDFC-36DBD9F6DAA8}"/>
              </a:ext>
            </a:extLst>
          </p:cNvPr>
          <p:cNvSpPr/>
          <p:nvPr/>
        </p:nvSpPr>
        <p:spPr>
          <a:xfrm>
            <a:off x="0" y="3716"/>
            <a:ext cx="12191225" cy="896569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sp>
        <p:nvSpPr>
          <p:cNvPr id="91" name="Retângulo 90">
            <a:extLst>
              <a:ext uri="{FF2B5EF4-FFF2-40B4-BE49-F238E27FC236}">
                <a16:creationId xmlns:a16="http://schemas.microsoft.com/office/drawing/2014/main" id="{5BFD34EA-BA1F-4DCA-AA9D-1A7D67C4013B}"/>
              </a:ext>
            </a:extLst>
          </p:cNvPr>
          <p:cNvSpPr/>
          <p:nvPr/>
        </p:nvSpPr>
        <p:spPr>
          <a:xfrm>
            <a:off x="222729" y="55052"/>
            <a:ext cx="16145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00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Dashboard </a:t>
            </a:r>
          </a:p>
          <a:p>
            <a:pPr algn="ctr"/>
            <a:r>
              <a:rPr lang="pt-BR" sz="20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Logística</a:t>
            </a:r>
          </a:p>
        </p:txBody>
      </p: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60D1300F-99B6-4025-B6B1-8F6930154514}"/>
              </a:ext>
            </a:extLst>
          </p:cNvPr>
          <p:cNvGrpSpPr/>
          <p:nvPr/>
        </p:nvGrpSpPr>
        <p:grpSpPr>
          <a:xfrm>
            <a:off x="330056" y="1711211"/>
            <a:ext cx="1155618" cy="250476"/>
            <a:chOff x="132874" y="1704683"/>
            <a:chExt cx="1155618" cy="250476"/>
          </a:xfrm>
        </p:grpSpPr>
        <p:sp>
          <p:nvSpPr>
            <p:cNvPr id="95" name="Retângulo 94">
              <a:extLst>
                <a:ext uri="{FF2B5EF4-FFF2-40B4-BE49-F238E27FC236}">
                  <a16:creationId xmlns:a16="http://schemas.microsoft.com/office/drawing/2014/main" id="{B97DE446-9EAC-4C72-B46E-9B1AFF88AC33}"/>
                </a:ext>
              </a:extLst>
            </p:cNvPr>
            <p:cNvSpPr/>
            <p:nvPr/>
          </p:nvSpPr>
          <p:spPr>
            <a:xfrm>
              <a:off x="409725" y="1708938"/>
              <a:ext cx="878767" cy="2462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b="0" cap="none" spc="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Visão Geral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96" name="Imagem 95" descr="Uma imagem contendo texto, desenho&#10;&#10;Descrição gerada automaticamente">
              <a:extLst>
                <a:ext uri="{FF2B5EF4-FFF2-40B4-BE49-F238E27FC236}">
                  <a16:creationId xmlns:a16="http://schemas.microsoft.com/office/drawing/2014/main" id="{89A1162C-68DD-43A2-9E3E-F7C05184A9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874" y="1704683"/>
              <a:ext cx="239961" cy="239961"/>
            </a:xfrm>
            <a:prstGeom prst="rect">
              <a:avLst/>
            </a:prstGeom>
          </p:spPr>
        </p:pic>
      </p:grpSp>
      <p:sp>
        <p:nvSpPr>
          <p:cNvPr id="107" name="Retângulo 106">
            <a:extLst>
              <a:ext uri="{FF2B5EF4-FFF2-40B4-BE49-F238E27FC236}">
                <a16:creationId xmlns:a16="http://schemas.microsoft.com/office/drawing/2014/main" id="{5ECF0D69-18D8-480E-84E1-11C318B8983B}"/>
              </a:ext>
            </a:extLst>
          </p:cNvPr>
          <p:cNvSpPr/>
          <p:nvPr/>
        </p:nvSpPr>
        <p:spPr>
          <a:xfrm>
            <a:off x="-6834" y="2112711"/>
            <a:ext cx="2060004" cy="518293"/>
          </a:xfrm>
          <a:prstGeom prst="rect">
            <a:avLst/>
          </a:prstGeom>
          <a:solidFill>
            <a:srgbClr val="6161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109" name="Triângulo isósceles 108">
            <a:extLst>
              <a:ext uri="{FF2B5EF4-FFF2-40B4-BE49-F238E27FC236}">
                <a16:creationId xmlns:a16="http://schemas.microsoft.com/office/drawing/2014/main" id="{D81C2C79-95C5-49C1-A4C8-B1CC3B899491}"/>
              </a:ext>
            </a:extLst>
          </p:cNvPr>
          <p:cNvSpPr/>
          <p:nvPr/>
        </p:nvSpPr>
        <p:spPr>
          <a:xfrm rot="16200000">
            <a:off x="1941318" y="2314310"/>
            <a:ext cx="133507" cy="115092"/>
          </a:xfrm>
          <a:prstGeom prst="triangle">
            <a:avLst/>
          </a:prstGeom>
          <a:solidFill>
            <a:schemeClr val="bg1">
              <a:alpha val="9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sp>
        <p:nvSpPr>
          <p:cNvPr id="99" name="Retângulo 98">
            <a:extLst>
              <a:ext uri="{FF2B5EF4-FFF2-40B4-BE49-F238E27FC236}">
                <a16:creationId xmlns:a16="http://schemas.microsoft.com/office/drawing/2014/main" id="{7D9E8250-21D2-42E2-B6A7-40E01D44F2EE}"/>
              </a:ext>
            </a:extLst>
          </p:cNvPr>
          <p:cNvSpPr/>
          <p:nvPr/>
        </p:nvSpPr>
        <p:spPr>
          <a:xfrm>
            <a:off x="650803" y="2235479"/>
            <a:ext cx="601447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BR" sz="10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Custos</a:t>
            </a:r>
            <a:endParaRPr lang="pt-BR" sz="1600" b="0" cap="none" spc="0" dirty="0">
              <a:ln w="0"/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pSp>
        <p:nvGrpSpPr>
          <p:cNvPr id="105" name="Agrupar 104">
            <a:extLst>
              <a:ext uri="{FF2B5EF4-FFF2-40B4-BE49-F238E27FC236}">
                <a16:creationId xmlns:a16="http://schemas.microsoft.com/office/drawing/2014/main" id="{ABFF9BF6-9809-4F8E-A64E-669FC0C5DC14}"/>
              </a:ext>
            </a:extLst>
          </p:cNvPr>
          <p:cNvGrpSpPr/>
          <p:nvPr/>
        </p:nvGrpSpPr>
        <p:grpSpPr>
          <a:xfrm>
            <a:off x="330056" y="3229042"/>
            <a:ext cx="1048825" cy="309603"/>
            <a:chOff x="197358" y="2687246"/>
            <a:chExt cx="1048825" cy="309603"/>
          </a:xfrm>
        </p:grpSpPr>
        <p:sp>
          <p:nvSpPr>
            <p:cNvPr id="103" name="Retângulo 102">
              <a:extLst>
                <a:ext uri="{FF2B5EF4-FFF2-40B4-BE49-F238E27FC236}">
                  <a16:creationId xmlns:a16="http://schemas.microsoft.com/office/drawing/2014/main" id="{327796AD-8ED2-4FC3-92EB-840698030D03}"/>
                </a:ext>
              </a:extLst>
            </p:cNvPr>
            <p:cNvSpPr/>
            <p:nvPr/>
          </p:nvSpPr>
          <p:spPr>
            <a:xfrm>
              <a:off x="527717" y="2742933"/>
              <a:ext cx="718466" cy="25391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Veículos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104" name="Imagem 103" descr="Uma imagem contendo texto, desenho&#10;&#10;Descrição gerada automaticamente">
              <a:extLst>
                <a:ext uri="{FF2B5EF4-FFF2-40B4-BE49-F238E27FC236}">
                  <a16:creationId xmlns:a16="http://schemas.microsoft.com/office/drawing/2014/main" id="{0E206839-18ED-4D7B-AE8F-51BEE32B5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358" y="2687246"/>
              <a:ext cx="232580" cy="287136"/>
            </a:xfrm>
            <a:prstGeom prst="rect">
              <a:avLst/>
            </a:prstGeom>
          </p:spPr>
        </p:pic>
      </p:grpSp>
      <p:sp>
        <p:nvSpPr>
          <p:cNvPr id="4" name="Retângulo 3">
            <a:extLst>
              <a:ext uri="{FF2B5EF4-FFF2-40B4-BE49-F238E27FC236}">
                <a16:creationId xmlns:a16="http://schemas.microsoft.com/office/drawing/2014/main" id="{2AC37059-2FF0-49D1-95EF-619CA6469E59}"/>
              </a:ext>
            </a:extLst>
          </p:cNvPr>
          <p:cNvSpPr/>
          <p:nvPr/>
        </p:nvSpPr>
        <p:spPr>
          <a:xfrm>
            <a:off x="2059006" y="900286"/>
            <a:ext cx="10132994" cy="5961430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863D349-1715-47B6-B32F-9361F6C85499}"/>
              </a:ext>
            </a:extLst>
          </p:cNvPr>
          <p:cNvSpPr/>
          <p:nvPr/>
        </p:nvSpPr>
        <p:spPr>
          <a:xfrm>
            <a:off x="5515134" y="194488"/>
            <a:ext cx="322075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Anális</a:t>
            </a:r>
            <a:r>
              <a:rPr lang="pt-BR" sz="280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e de Custos</a:t>
            </a:r>
            <a:endParaRPr lang="pt-BR" sz="4800" b="0" cap="none" spc="0" dirty="0">
              <a:ln w="0"/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0D24CDC-637C-403B-A601-26BDC9A5FB6D}"/>
              </a:ext>
            </a:extLst>
          </p:cNvPr>
          <p:cNvSpPr/>
          <p:nvPr/>
        </p:nvSpPr>
        <p:spPr>
          <a:xfrm>
            <a:off x="2171743" y="1951172"/>
            <a:ext cx="9858585" cy="231063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641D931B-609A-4225-8E92-A6238CD8DCEB}"/>
              </a:ext>
            </a:extLst>
          </p:cNvPr>
          <p:cNvSpPr/>
          <p:nvPr/>
        </p:nvSpPr>
        <p:spPr>
          <a:xfrm>
            <a:off x="2211970" y="4460010"/>
            <a:ext cx="6983506" cy="22035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D1CF9BC-ED35-425D-BD16-C3F2B36D16E7}"/>
              </a:ext>
            </a:extLst>
          </p:cNvPr>
          <p:cNvSpPr/>
          <p:nvPr/>
        </p:nvSpPr>
        <p:spPr>
          <a:xfrm>
            <a:off x="9338601" y="4460011"/>
            <a:ext cx="2691727" cy="22035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A24F35A-0840-4166-9B5F-7BF34CEEB434}"/>
              </a:ext>
            </a:extLst>
          </p:cNvPr>
          <p:cNvSpPr/>
          <p:nvPr/>
        </p:nvSpPr>
        <p:spPr>
          <a:xfrm>
            <a:off x="217174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A873C5A6-CA90-42BC-A5F2-3BB65ED1F7A9}"/>
              </a:ext>
            </a:extLst>
          </p:cNvPr>
          <p:cNvSpPr/>
          <p:nvPr/>
        </p:nvSpPr>
        <p:spPr>
          <a:xfrm>
            <a:off x="469269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CB65328-97ED-4D92-93CE-BB5B5B131C94}"/>
              </a:ext>
            </a:extLst>
          </p:cNvPr>
          <p:cNvSpPr/>
          <p:nvPr/>
        </p:nvSpPr>
        <p:spPr>
          <a:xfrm>
            <a:off x="721364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DA01E480-FC5B-47F7-B3F8-5740DBBCFB6E}"/>
              </a:ext>
            </a:extLst>
          </p:cNvPr>
          <p:cNvSpPr/>
          <p:nvPr/>
        </p:nvSpPr>
        <p:spPr>
          <a:xfrm>
            <a:off x="9734594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7" name="Retângulo 86">
            <a:extLst>
              <a:ext uri="{FF2B5EF4-FFF2-40B4-BE49-F238E27FC236}">
                <a16:creationId xmlns:a16="http://schemas.microsoft.com/office/drawing/2014/main" id="{52F2F655-465C-41F4-A77F-EAA17E2393F5}"/>
              </a:ext>
            </a:extLst>
          </p:cNvPr>
          <p:cNvSpPr/>
          <p:nvPr/>
        </p:nvSpPr>
        <p:spPr>
          <a:xfrm>
            <a:off x="-6834" y="140315"/>
            <a:ext cx="125814" cy="513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952DDE04-D30B-46F4-A4A1-AA758D77504E}"/>
              </a:ext>
            </a:extLst>
          </p:cNvPr>
          <p:cNvGrpSpPr/>
          <p:nvPr/>
        </p:nvGrpSpPr>
        <p:grpSpPr>
          <a:xfrm>
            <a:off x="328941" y="2730783"/>
            <a:ext cx="1185086" cy="246221"/>
            <a:chOff x="118980" y="2231554"/>
            <a:chExt cx="1185086" cy="246221"/>
          </a:xfrm>
        </p:grpSpPr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3182B5D6-41AC-4C52-BCE6-5C8C8F5A4D4F}"/>
                </a:ext>
              </a:extLst>
            </p:cNvPr>
            <p:cNvSpPr/>
            <p:nvPr/>
          </p:nvSpPr>
          <p:spPr>
            <a:xfrm>
              <a:off x="439727" y="2231554"/>
              <a:ext cx="864339" cy="2462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b="0" cap="none" spc="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Resultados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30" name="Imagem 29" descr="Uma imagem contendo desenho, placar&#10;&#10;Descrição gerada automaticamente">
              <a:extLst>
                <a:ext uri="{FF2B5EF4-FFF2-40B4-BE49-F238E27FC236}">
                  <a16:creationId xmlns:a16="http://schemas.microsoft.com/office/drawing/2014/main" id="{8969C537-0491-4DE2-9819-50125A7716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980" y="2254242"/>
              <a:ext cx="292196" cy="219877"/>
            </a:xfrm>
            <a:prstGeom prst="rect">
              <a:avLst/>
            </a:prstGeom>
          </p:spPr>
        </p:pic>
      </p:grpSp>
      <p:pic>
        <p:nvPicPr>
          <p:cNvPr id="31" name="Imagem 30">
            <a:extLst>
              <a:ext uri="{FF2B5EF4-FFF2-40B4-BE49-F238E27FC236}">
                <a16:creationId xmlns:a16="http://schemas.microsoft.com/office/drawing/2014/main" id="{AC9A6B56-5F61-44F3-9395-8BA7810E03B4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47" y="2212490"/>
            <a:ext cx="292197" cy="292197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4BC033C1-CAC1-449C-A29C-C4895B40C5C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1521" y="189498"/>
            <a:ext cx="1749704" cy="57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714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Estrada com carros&#10;&#10;Descrição gerada automaticamente">
            <a:extLst>
              <a:ext uri="{FF2B5EF4-FFF2-40B4-BE49-F238E27FC236}">
                <a16:creationId xmlns:a16="http://schemas.microsoft.com/office/drawing/2014/main" id="{DDA28E66-3D7B-4BA5-8401-3690D44841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6" t="22922" b="15385"/>
          <a:stretch/>
        </p:blipFill>
        <p:spPr>
          <a:xfrm>
            <a:off x="0" y="0"/>
            <a:ext cx="12191225" cy="6861716"/>
          </a:xfrm>
          <a:prstGeom prst="rect">
            <a:avLst/>
          </a:prstGeom>
        </p:spPr>
      </p:pic>
      <p:sp>
        <p:nvSpPr>
          <p:cNvPr id="77" name="Retângulo 76">
            <a:extLst>
              <a:ext uri="{FF2B5EF4-FFF2-40B4-BE49-F238E27FC236}">
                <a16:creationId xmlns:a16="http://schemas.microsoft.com/office/drawing/2014/main" id="{89ECB726-6BC5-467E-8D7F-EB3E66A3F1BE}"/>
              </a:ext>
            </a:extLst>
          </p:cNvPr>
          <p:cNvSpPr/>
          <p:nvPr/>
        </p:nvSpPr>
        <p:spPr>
          <a:xfrm>
            <a:off x="0" y="0"/>
            <a:ext cx="2059006" cy="6858000"/>
          </a:xfrm>
          <a:prstGeom prst="rect">
            <a:avLst/>
          </a:prstGeom>
          <a:solidFill>
            <a:srgbClr val="3F3F3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CE0850D-E4FB-4FBC-BDFC-36DBD9F6DAA8}"/>
              </a:ext>
            </a:extLst>
          </p:cNvPr>
          <p:cNvSpPr/>
          <p:nvPr/>
        </p:nvSpPr>
        <p:spPr>
          <a:xfrm>
            <a:off x="0" y="3716"/>
            <a:ext cx="12191225" cy="896569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sp>
        <p:nvSpPr>
          <p:cNvPr id="91" name="Retângulo 90">
            <a:extLst>
              <a:ext uri="{FF2B5EF4-FFF2-40B4-BE49-F238E27FC236}">
                <a16:creationId xmlns:a16="http://schemas.microsoft.com/office/drawing/2014/main" id="{5BFD34EA-BA1F-4DCA-AA9D-1A7D67C4013B}"/>
              </a:ext>
            </a:extLst>
          </p:cNvPr>
          <p:cNvSpPr/>
          <p:nvPr/>
        </p:nvSpPr>
        <p:spPr>
          <a:xfrm>
            <a:off x="222730" y="55052"/>
            <a:ext cx="16145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00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Dashboard </a:t>
            </a:r>
          </a:p>
          <a:p>
            <a:pPr algn="ctr"/>
            <a:r>
              <a:rPr lang="pt-BR" sz="20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Logística</a:t>
            </a:r>
          </a:p>
        </p:txBody>
      </p: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60D1300F-99B6-4025-B6B1-8F6930154514}"/>
              </a:ext>
            </a:extLst>
          </p:cNvPr>
          <p:cNvGrpSpPr/>
          <p:nvPr/>
        </p:nvGrpSpPr>
        <p:grpSpPr>
          <a:xfrm>
            <a:off x="330056" y="1711211"/>
            <a:ext cx="1155618" cy="250476"/>
            <a:chOff x="132874" y="1704683"/>
            <a:chExt cx="1155618" cy="250476"/>
          </a:xfrm>
        </p:grpSpPr>
        <p:sp>
          <p:nvSpPr>
            <p:cNvPr id="95" name="Retângulo 94">
              <a:extLst>
                <a:ext uri="{FF2B5EF4-FFF2-40B4-BE49-F238E27FC236}">
                  <a16:creationId xmlns:a16="http://schemas.microsoft.com/office/drawing/2014/main" id="{B97DE446-9EAC-4C72-B46E-9B1AFF88AC33}"/>
                </a:ext>
              </a:extLst>
            </p:cNvPr>
            <p:cNvSpPr/>
            <p:nvPr/>
          </p:nvSpPr>
          <p:spPr>
            <a:xfrm>
              <a:off x="409725" y="1708938"/>
              <a:ext cx="878767" cy="2462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b="0" cap="none" spc="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Visão Geral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96" name="Imagem 95" descr="Uma imagem contendo texto, desenho&#10;&#10;Descrição gerada automaticamente">
              <a:extLst>
                <a:ext uri="{FF2B5EF4-FFF2-40B4-BE49-F238E27FC236}">
                  <a16:creationId xmlns:a16="http://schemas.microsoft.com/office/drawing/2014/main" id="{89A1162C-68DD-43A2-9E3E-F7C05184A9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874" y="1704683"/>
              <a:ext cx="239961" cy="239961"/>
            </a:xfrm>
            <a:prstGeom prst="rect">
              <a:avLst/>
            </a:prstGeom>
          </p:spPr>
        </p:pic>
      </p:grpSp>
      <p:sp>
        <p:nvSpPr>
          <p:cNvPr id="107" name="Retângulo 106">
            <a:extLst>
              <a:ext uri="{FF2B5EF4-FFF2-40B4-BE49-F238E27FC236}">
                <a16:creationId xmlns:a16="http://schemas.microsoft.com/office/drawing/2014/main" id="{5ECF0D69-18D8-480E-84E1-11C318B8983B}"/>
              </a:ext>
            </a:extLst>
          </p:cNvPr>
          <p:cNvSpPr/>
          <p:nvPr/>
        </p:nvSpPr>
        <p:spPr>
          <a:xfrm>
            <a:off x="-8011" y="2680266"/>
            <a:ext cx="2060004" cy="518293"/>
          </a:xfrm>
          <a:prstGeom prst="rect">
            <a:avLst/>
          </a:prstGeom>
          <a:solidFill>
            <a:srgbClr val="6161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109" name="Triângulo isósceles 108">
            <a:extLst>
              <a:ext uri="{FF2B5EF4-FFF2-40B4-BE49-F238E27FC236}">
                <a16:creationId xmlns:a16="http://schemas.microsoft.com/office/drawing/2014/main" id="{D81C2C79-95C5-49C1-A4C8-B1CC3B899491}"/>
              </a:ext>
            </a:extLst>
          </p:cNvPr>
          <p:cNvSpPr/>
          <p:nvPr/>
        </p:nvSpPr>
        <p:spPr>
          <a:xfrm rot="16200000">
            <a:off x="1958580" y="2868913"/>
            <a:ext cx="133507" cy="115092"/>
          </a:xfrm>
          <a:prstGeom prst="triangle">
            <a:avLst/>
          </a:prstGeom>
          <a:solidFill>
            <a:schemeClr val="bg1">
              <a:alpha val="9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grpSp>
        <p:nvGrpSpPr>
          <p:cNvPr id="101" name="Agrupar 100">
            <a:extLst>
              <a:ext uri="{FF2B5EF4-FFF2-40B4-BE49-F238E27FC236}">
                <a16:creationId xmlns:a16="http://schemas.microsoft.com/office/drawing/2014/main" id="{2DB167C8-89E8-4482-86D5-009C047E670D}"/>
              </a:ext>
            </a:extLst>
          </p:cNvPr>
          <p:cNvGrpSpPr/>
          <p:nvPr/>
        </p:nvGrpSpPr>
        <p:grpSpPr>
          <a:xfrm>
            <a:off x="328941" y="2806956"/>
            <a:ext cx="1185086" cy="246221"/>
            <a:chOff x="118980" y="2231554"/>
            <a:chExt cx="1185086" cy="246221"/>
          </a:xfrm>
        </p:grpSpPr>
        <p:sp>
          <p:nvSpPr>
            <p:cNvPr id="99" name="Retângulo 98">
              <a:extLst>
                <a:ext uri="{FF2B5EF4-FFF2-40B4-BE49-F238E27FC236}">
                  <a16:creationId xmlns:a16="http://schemas.microsoft.com/office/drawing/2014/main" id="{7D9E8250-21D2-42E2-B6A7-40E01D44F2EE}"/>
                </a:ext>
              </a:extLst>
            </p:cNvPr>
            <p:cNvSpPr/>
            <p:nvPr/>
          </p:nvSpPr>
          <p:spPr>
            <a:xfrm>
              <a:off x="439727" y="2231554"/>
              <a:ext cx="864339" cy="2462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b="0" cap="none" spc="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Resultados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100" name="Imagem 99" descr="Uma imagem contendo desenho, placar&#10;&#10;Descrição gerada automaticamente">
              <a:extLst>
                <a:ext uri="{FF2B5EF4-FFF2-40B4-BE49-F238E27FC236}">
                  <a16:creationId xmlns:a16="http://schemas.microsoft.com/office/drawing/2014/main" id="{3F217B35-490B-4F2C-945B-661A0C9FB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980" y="2254242"/>
              <a:ext cx="292196" cy="219877"/>
            </a:xfrm>
            <a:prstGeom prst="rect">
              <a:avLst/>
            </a:prstGeom>
          </p:spPr>
        </p:pic>
      </p:grpSp>
      <p:sp>
        <p:nvSpPr>
          <p:cNvPr id="4" name="Retângulo 3">
            <a:extLst>
              <a:ext uri="{FF2B5EF4-FFF2-40B4-BE49-F238E27FC236}">
                <a16:creationId xmlns:a16="http://schemas.microsoft.com/office/drawing/2014/main" id="{2AC37059-2FF0-49D1-95EF-619CA6469E59}"/>
              </a:ext>
            </a:extLst>
          </p:cNvPr>
          <p:cNvSpPr/>
          <p:nvPr/>
        </p:nvSpPr>
        <p:spPr>
          <a:xfrm>
            <a:off x="2059006" y="900286"/>
            <a:ext cx="10132994" cy="5961430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863D349-1715-47B6-B32F-9361F6C85499}"/>
              </a:ext>
            </a:extLst>
          </p:cNvPr>
          <p:cNvSpPr/>
          <p:nvPr/>
        </p:nvSpPr>
        <p:spPr>
          <a:xfrm>
            <a:off x="5144841" y="194488"/>
            <a:ext cx="396134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Anális</a:t>
            </a:r>
            <a:r>
              <a:rPr lang="pt-BR" sz="280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e de Resultados</a:t>
            </a:r>
            <a:endParaRPr lang="pt-BR" sz="4800" b="0" cap="none" spc="0" dirty="0">
              <a:ln w="0"/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0D24CDC-637C-403B-A601-26BDC9A5FB6D}"/>
              </a:ext>
            </a:extLst>
          </p:cNvPr>
          <p:cNvSpPr/>
          <p:nvPr/>
        </p:nvSpPr>
        <p:spPr>
          <a:xfrm>
            <a:off x="2171743" y="1951172"/>
            <a:ext cx="9858585" cy="231063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641D931B-609A-4225-8E92-A6238CD8DCEB}"/>
              </a:ext>
            </a:extLst>
          </p:cNvPr>
          <p:cNvSpPr/>
          <p:nvPr/>
        </p:nvSpPr>
        <p:spPr>
          <a:xfrm>
            <a:off x="2211970" y="4460010"/>
            <a:ext cx="6983506" cy="22035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D1CF9BC-ED35-425D-BD16-C3F2B36D16E7}"/>
              </a:ext>
            </a:extLst>
          </p:cNvPr>
          <p:cNvSpPr/>
          <p:nvPr/>
        </p:nvSpPr>
        <p:spPr>
          <a:xfrm>
            <a:off x="9338601" y="4460011"/>
            <a:ext cx="2691727" cy="22035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A24F35A-0840-4166-9B5F-7BF34CEEB434}"/>
              </a:ext>
            </a:extLst>
          </p:cNvPr>
          <p:cNvSpPr/>
          <p:nvPr/>
        </p:nvSpPr>
        <p:spPr>
          <a:xfrm>
            <a:off x="217174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A873C5A6-CA90-42BC-A5F2-3BB65ED1F7A9}"/>
              </a:ext>
            </a:extLst>
          </p:cNvPr>
          <p:cNvSpPr/>
          <p:nvPr/>
        </p:nvSpPr>
        <p:spPr>
          <a:xfrm>
            <a:off x="469269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CB65328-97ED-4D92-93CE-BB5B5B131C94}"/>
              </a:ext>
            </a:extLst>
          </p:cNvPr>
          <p:cNvSpPr/>
          <p:nvPr/>
        </p:nvSpPr>
        <p:spPr>
          <a:xfrm>
            <a:off x="721364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DA01E480-FC5B-47F7-B3F8-5740DBBCFB6E}"/>
              </a:ext>
            </a:extLst>
          </p:cNvPr>
          <p:cNvSpPr/>
          <p:nvPr/>
        </p:nvSpPr>
        <p:spPr>
          <a:xfrm>
            <a:off x="9734594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7" name="Retângulo 86">
            <a:extLst>
              <a:ext uri="{FF2B5EF4-FFF2-40B4-BE49-F238E27FC236}">
                <a16:creationId xmlns:a16="http://schemas.microsoft.com/office/drawing/2014/main" id="{52F2F655-465C-41F4-A77F-EAA17E2393F5}"/>
              </a:ext>
            </a:extLst>
          </p:cNvPr>
          <p:cNvSpPr/>
          <p:nvPr/>
        </p:nvSpPr>
        <p:spPr>
          <a:xfrm>
            <a:off x="-6834" y="140315"/>
            <a:ext cx="125814" cy="513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12531703-C730-47F9-8225-3BB86872C9A3}"/>
              </a:ext>
            </a:extLst>
          </p:cNvPr>
          <p:cNvGrpSpPr/>
          <p:nvPr/>
        </p:nvGrpSpPr>
        <p:grpSpPr>
          <a:xfrm>
            <a:off x="299132" y="2234179"/>
            <a:ext cx="952003" cy="292197"/>
            <a:chOff x="299132" y="2239543"/>
            <a:chExt cx="952003" cy="292197"/>
          </a:xfrm>
        </p:grpSpPr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C86110DC-B39F-4CDD-A8EF-B6B67E4DC148}"/>
                </a:ext>
              </a:extLst>
            </p:cNvPr>
            <p:cNvSpPr/>
            <p:nvPr/>
          </p:nvSpPr>
          <p:spPr>
            <a:xfrm>
              <a:off x="649688" y="2262532"/>
              <a:ext cx="601447" cy="2462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b="0" cap="none" spc="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Custos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30" name="Imagem 29">
              <a:extLst>
                <a:ext uri="{FF2B5EF4-FFF2-40B4-BE49-F238E27FC236}">
                  <a16:creationId xmlns:a16="http://schemas.microsoft.com/office/drawing/2014/main" id="{C61EF9AB-01C4-4DD5-9D0E-187319B36C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132" y="2239543"/>
              <a:ext cx="292197" cy="292197"/>
            </a:xfrm>
            <a:prstGeom prst="rect">
              <a:avLst/>
            </a:prstGeom>
          </p:spPr>
        </p:pic>
      </p:grp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181659AD-156C-4A07-B8D6-67DC16555534}"/>
              </a:ext>
            </a:extLst>
          </p:cNvPr>
          <p:cNvGrpSpPr/>
          <p:nvPr/>
        </p:nvGrpSpPr>
        <p:grpSpPr>
          <a:xfrm>
            <a:off x="328941" y="3347598"/>
            <a:ext cx="1048825" cy="309603"/>
            <a:chOff x="197358" y="2687246"/>
            <a:chExt cx="1048825" cy="309603"/>
          </a:xfrm>
        </p:grpSpPr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B43F7C94-155A-4C2F-938F-B6FCCB831503}"/>
                </a:ext>
              </a:extLst>
            </p:cNvPr>
            <p:cNvSpPr/>
            <p:nvPr/>
          </p:nvSpPr>
          <p:spPr>
            <a:xfrm>
              <a:off x="527717" y="2742933"/>
              <a:ext cx="718466" cy="25391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Veículos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33" name="Imagem 32" descr="Uma imagem contendo texto, desenho&#10;&#10;Descrição gerada automaticamente">
              <a:extLst>
                <a:ext uri="{FF2B5EF4-FFF2-40B4-BE49-F238E27FC236}">
                  <a16:creationId xmlns:a16="http://schemas.microsoft.com/office/drawing/2014/main" id="{4E24822F-998A-4EB5-B286-753A05D6D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358" y="2687246"/>
              <a:ext cx="232580" cy="287136"/>
            </a:xfrm>
            <a:prstGeom prst="rect">
              <a:avLst/>
            </a:prstGeom>
          </p:spPr>
        </p:pic>
      </p:grpSp>
      <p:pic>
        <p:nvPicPr>
          <p:cNvPr id="34" name="Imagem 33">
            <a:extLst>
              <a:ext uri="{FF2B5EF4-FFF2-40B4-BE49-F238E27FC236}">
                <a16:creationId xmlns:a16="http://schemas.microsoft.com/office/drawing/2014/main" id="{CB4EBB5D-8D06-4BCC-AEDC-B6A587D639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1521" y="189498"/>
            <a:ext cx="1749704" cy="57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319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Estrada com carros&#10;&#10;Descrição gerada automaticamente">
            <a:extLst>
              <a:ext uri="{FF2B5EF4-FFF2-40B4-BE49-F238E27FC236}">
                <a16:creationId xmlns:a16="http://schemas.microsoft.com/office/drawing/2014/main" id="{8FDC8755-8EDD-4D69-AD43-A02B1248AA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6" t="22922" b="15385"/>
          <a:stretch/>
        </p:blipFill>
        <p:spPr>
          <a:xfrm>
            <a:off x="0" y="0"/>
            <a:ext cx="12191225" cy="6861716"/>
          </a:xfrm>
          <a:prstGeom prst="rect">
            <a:avLst/>
          </a:prstGeom>
        </p:spPr>
      </p:pic>
      <p:sp>
        <p:nvSpPr>
          <p:cNvPr id="79" name="Retângulo 78">
            <a:extLst>
              <a:ext uri="{FF2B5EF4-FFF2-40B4-BE49-F238E27FC236}">
                <a16:creationId xmlns:a16="http://schemas.microsoft.com/office/drawing/2014/main" id="{D6926EB3-A42E-45DE-BCF2-2A87967BC661}"/>
              </a:ext>
            </a:extLst>
          </p:cNvPr>
          <p:cNvSpPr/>
          <p:nvPr/>
        </p:nvSpPr>
        <p:spPr>
          <a:xfrm>
            <a:off x="0" y="0"/>
            <a:ext cx="2059006" cy="6858000"/>
          </a:xfrm>
          <a:prstGeom prst="rect">
            <a:avLst/>
          </a:prstGeom>
          <a:solidFill>
            <a:srgbClr val="3F3F3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6A8BC4CA-7CC2-426D-BC37-B620416B2278}"/>
              </a:ext>
            </a:extLst>
          </p:cNvPr>
          <p:cNvSpPr/>
          <p:nvPr/>
        </p:nvSpPr>
        <p:spPr>
          <a:xfrm>
            <a:off x="0" y="3716"/>
            <a:ext cx="12191225" cy="896569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sp>
        <p:nvSpPr>
          <p:cNvPr id="93" name="Retângulo 92">
            <a:extLst>
              <a:ext uri="{FF2B5EF4-FFF2-40B4-BE49-F238E27FC236}">
                <a16:creationId xmlns:a16="http://schemas.microsoft.com/office/drawing/2014/main" id="{53AC7E05-E477-481C-92EE-5BB908B9210B}"/>
              </a:ext>
            </a:extLst>
          </p:cNvPr>
          <p:cNvSpPr/>
          <p:nvPr/>
        </p:nvSpPr>
        <p:spPr>
          <a:xfrm>
            <a:off x="222729" y="55052"/>
            <a:ext cx="16145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00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Dashboard </a:t>
            </a:r>
          </a:p>
          <a:p>
            <a:pPr algn="ctr"/>
            <a:r>
              <a:rPr lang="pt-BR" sz="20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Logística</a:t>
            </a:r>
          </a:p>
        </p:txBody>
      </p:sp>
      <p:grpSp>
        <p:nvGrpSpPr>
          <p:cNvPr id="99" name="Agrupar 98">
            <a:extLst>
              <a:ext uri="{FF2B5EF4-FFF2-40B4-BE49-F238E27FC236}">
                <a16:creationId xmlns:a16="http://schemas.microsoft.com/office/drawing/2014/main" id="{09852F74-2706-44BB-AEFA-CAF11883D368}"/>
              </a:ext>
            </a:extLst>
          </p:cNvPr>
          <p:cNvGrpSpPr/>
          <p:nvPr/>
        </p:nvGrpSpPr>
        <p:grpSpPr>
          <a:xfrm>
            <a:off x="330056" y="1711211"/>
            <a:ext cx="1155618" cy="250476"/>
            <a:chOff x="132874" y="1704683"/>
            <a:chExt cx="1155618" cy="250476"/>
          </a:xfrm>
        </p:grpSpPr>
        <p:sp>
          <p:nvSpPr>
            <p:cNvPr id="97" name="Retângulo 96">
              <a:extLst>
                <a:ext uri="{FF2B5EF4-FFF2-40B4-BE49-F238E27FC236}">
                  <a16:creationId xmlns:a16="http://schemas.microsoft.com/office/drawing/2014/main" id="{CB27A984-76A4-4640-A9C5-B5B84EDBFBA1}"/>
                </a:ext>
              </a:extLst>
            </p:cNvPr>
            <p:cNvSpPr/>
            <p:nvPr/>
          </p:nvSpPr>
          <p:spPr>
            <a:xfrm>
              <a:off x="409725" y="1708938"/>
              <a:ext cx="878767" cy="2462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b="0" cap="none" spc="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Visão Geral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98" name="Imagem 97" descr="Uma imagem contendo texto, desenho&#10;&#10;Descrição gerada automaticamente">
              <a:extLst>
                <a:ext uri="{FF2B5EF4-FFF2-40B4-BE49-F238E27FC236}">
                  <a16:creationId xmlns:a16="http://schemas.microsoft.com/office/drawing/2014/main" id="{F71B3D6B-BCB4-43E0-9D26-8C3AB7A92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874" y="1704683"/>
              <a:ext cx="239961" cy="239961"/>
            </a:xfrm>
            <a:prstGeom prst="rect">
              <a:avLst/>
            </a:prstGeom>
          </p:spPr>
        </p:pic>
      </p:grpSp>
      <p:grpSp>
        <p:nvGrpSpPr>
          <p:cNvPr id="103" name="Agrupar 102">
            <a:extLst>
              <a:ext uri="{FF2B5EF4-FFF2-40B4-BE49-F238E27FC236}">
                <a16:creationId xmlns:a16="http://schemas.microsoft.com/office/drawing/2014/main" id="{4E506D29-7CA5-4586-98D4-742DEE4E53A0}"/>
              </a:ext>
            </a:extLst>
          </p:cNvPr>
          <p:cNvGrpSpPr/>
          <p:nvPr/>
        </p:nvGrpSpPr>
        <p:grpSpPr>
          <a:xfrm>
            <a:off x="335653" y="2783703"/>
            <a:ext cx="1185086" cy="246221"/>
            <a:chOff x="118980" y="2231554"/>
            <a:chExt cx="1185086" cy="246221"/>
          </a:xfrm>
        </p:grpSpPr>
        <p:sp>
          <p:nvSpPr>
            <p:cNvPr id="101" name="Retângulo 100">
              <a:extLst>
                <a:ext uri="{FF2B5EF4-FFF2-40B4-BE49-F238E27FC236}">
                  <a16:creationId xmlns:a16="http://schemas.microsoft.com/office/drawing/2014/main" id="{D3831B88-768E-4A8B-8676-E90E74F7B07E}"/>
                </a:ext>
              </a:extLst>
            </p:cNvPr>
            <p:cNvSpPr/>
            <p:nvPr/>
          </p:nvSpPr>
          <p:spPr>
            <a:xfrm>
              <a:off x="439727" y="2231554"/>
              <a:ext cx="864339" cy="2462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b="0" cap="none" spc="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Resultados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102" name="Imagem 101" descr="Uma imagem contendo desenho, placar&#10;&#10;Descrição gerada automaticamente">
              <a:extLst>
                <a:ext uri="{FF2B5EF4-FFF2-40B4-BE49-F238E27FC236}">
                  <a16:creationId xmlns:a16="http://schemas.microsoft.com/office/drawing/2014/main" id="{4EB85415-1286-4449-8EA7-2F8194FCA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980" y="2254242"/>
              <a:ext cx="292196" cy="219877"/>
            </a:xfrm>
            <a:prstGeom prst="rect">
              <a:avLst/>
            </a:prstGeom>
          </p:spPr>
        </p:pic>
      </p:grpSp>
      <p:sp>
        <p:nvSpPr>
          <p:cNvPr id="115" name="Retângulo 114">
            <a:extLst>
              <a:ext uri="{FF2B5EF4-FFF2-40B4-BE49-F238E27FC236}">
                <a16:creationId xmlns:a16="http://schemas.microsoft.com/office/drawing/2014/main" id="{4CA58D08-5E09-4C5F-BB0A-2EB81FCBE830}"/>
              </a:ext>
            </a:extLst>
          </p:cNvPr>
          <p:cNvSpPr/>
          <p:nvPr/>
        </p:nvSpPr>
        <p:spPr>
          <a:xfrm>
            <a:off x="23537" y="3223556"/>
            <a:ext cx="2060004" cy="518293"/>
          </a:xfrm>
          <a:prstGeom prst="rect">
            <a:avLst/>
          </a:prstGeom>
          <a:solidFill>
            <a:srgbClr val="6161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117" name="Triângulo isósceles 116">
            <a:extLst>
              <a:ext uri="{FF2B5EF4-FFF2-40B4-BE49-F238E27FC236}">
                <a16:creationId xmlns:a16="http://schemas.microsoft.com/office/drawing/2014/main" id="{AE67A945-688F-44F7-AE95-3CF4B4101062}"/>
              </a:ext>
            </a:extLst>
          </p:cNvPr>
          <p:cNvSpPr/>
          <p:nvPr/>
        </p:nvSpPr>
        <p:spPr>
          <a:xfrm rot="16200000">
            <a:off x="1941541" y="3425157"/>
            <a:ext cx="133507" cy="115092"/>
          </a:xfrm>
          <a:prstGeom prst="triangle">
            <a:avLst/>
          </a:prstGeom>
          <a:solidFill>
            <a:schemeClr val="bg1">
              <a:alpha val="9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grpSp>
        <p:nvGrpSpPr>
          <p:cNvPr id="107" name="Agrupar 106">
            <a:extLst>
              <a:ext uri="{FF2B5EF4-FFF2-40B4-BE49-F238E27FC236}">
                <a16:creationId xmlns:a16="http://schemas.microsoft.com/office/drawing/2014/main" id="{2BDDB708-2C0C-4C81-86D2-A7FA48BEFEE6}"/>
              </a:ext>
            </a:extLst>
          </p:cNvPr>
          <p:cNvGrpSpPr/>
          <p:nvPr/>
        </p:nvGrpSpPr>
        <p:grpSpPr>
          <a:xfrm>
            <a:off x="330056" y="3300059"/>
            <a:ext cx="1048825" cy="309603"/>
            <a:chOff x="197358" y="2687246"/>
            <a:chExt cx="1048825" cy="309603"/>
          </a:xfrm>
        </p:grpSpPr>
        <p:sp>
          <p:nvSpPr>
            <p:cNvPr id="105" name="Retângulo 104">
              <a:extLst>
                <a:ext uri="{FF2B5EF4-FFF2-40B4-BE49-F238E27FC236}">
                  <a16:creationId xmlns:a16="http://schemas.microsoft.com/office/drawing/2014/main" id="{6469F4EE-27A2-4CF9-A122-3249C4464D6C}"/>
                </a:ext>
              </a:extLst>
            </p:cNvPr>
            <p:cNvSpPr/>
            <p:nvPr/>
          </p:nvSpPr>
          <p:spPr>
            <a:xfrm>
              <a:off x="527717" y="2742933"/>
              <a:ext cx="718466" cy="25391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Veículos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106" name="Imagem 105" descr="Uma imagem contendo texto, desenho&#10;&#10;Descrição gerada automaticamente">
              <a:extLst>
                <a:ext uri="{FF2B5EF4-FFF2-40B4-BE49-F238E27FC236}">
                  <a16:creationId xmlns:a16="http://schemas.microsoft.com/office/drawing/2014/main" id="{2AC74606-5A60-4DC3-9B2C-A19E93A5E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358" y="2687246"/>
              <a:ext cx="232580" cy="287136"/>
            </a:xfrm>
            <a:prstGeom prst="rect">
              <a:avLst/>
            </a:prstGeom>
          </p:spPr>
        </p:pic>
      </p:grpSp>
      <p:sp>
        <p:nvSpPr>
          <p:cNvPr id="4" name="Retângulo 3">
            <a:extLst>
              <a:ext uri="{FF2B5EF4-FFF2-40B4-BE49-F238E27FC236}">
                <a16:creationId xmlns:a16="http://schemas.microsoft.com/office/drawing/2014/main" id="{149F65C4-C20F-460F-8529-EB00BE910482}"/>
              </a:ext>
            </a:extLst>
          </p:cNvPr>
          <p:cNvSpPr/>
          <p:nvPr/>
        </p:nvSpPr>
        <p:spPr>
          <a:xfrm>
            <a:off x="2059006" y="900286"/>
            <a:ext cx="10132994" cy="5961430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4E92E05-F886-4337-8C3B-97813253C580}"/>
              </a:ext>
            </a:extLst>
          </p:cNvPr>
          <p:cNvSpPr/>
          <p:nvPr/>
        </p:nvSpPr>
        <p:spPr>
          <a:xfrm>
            <a:off x="5383688" y="194488"/>
            <a:ext cx="348364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Anális</a:t>
            </a:r>
            <a:r>
              <a:rPr lang="pt-BR" sz="280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e de Veículos</a:t>
            </a:r>
            <a:endParaRPr lang="pt-BR" sz="4800" b="0" cap="none" spc="0" dirty="0">
              <a:ln w="0"/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5FEF19E-519D-4A98-8AAB-A34AC6A4B22D}"/>
              </a:ext>
            </a:extLst>
          </p:cNvPr>
          <p:cNvSpPr/>
          <p:nvPr/>
        </p:nvSpPr>
        <p:spPr>
          <a:xfrm>
            <a:off x="217174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CEFDEE4-4B4A-4CB4-A1A1-FD8B60CED27E}"/>
              </a:ext>
            </a:extLst>
          </p:cNvPr>
          <p:cNvSpPr/>
          <p:nvPr/>
        </p:nvSpPr>
        <p:spPr>
          <a:xfrm>
            <a:off x="469269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70EF9CAE-84D1-41C0-A1D5-D2143463210F}"/>
              </a:ext>
            </a:extLst>
          </p:cNvPr>
          <p:cNvSpPr/>
          <p:nvPr/>
        </p:nvSpPr>
        <p:spPr>
          <a:xfrm>
            <a:off x="7213643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54D5D2A4-7BDF-4D3D-9A2F-629B665896C3}"/>
              </a:ext>
            </a:extLst>
          </p:cNvPr>
          <p:cNvSpPr/>
          <p:nvPr/>
        </p:nvSpPr>
        <p:spPr>
          <a:xfrm>
            <a:off x="9734594" y="1039095"/>
            <a:ext cx="2305007" cy="7448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96388852-DE69-48C1-BAF2-9DDBDB7F7A53}"/>
              </a:ext>
            </a:extLst>
          </p:cNvPr>
          <p:cNvSpPr/>
          <p:nvPr/>
        </p:nvSpPr>
        <p:spPr>
          <a:xfrm>
            <a:off x="2171743" y="1951170"/>
            <a:ext cx="9867858" cy="26017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48F769F3-C68D-4BEC-A10A-153312BD33FB}"/>
              </a:ext>
            </a:extLst>
          </p:cNvPr>
          <p:cNvSpPr/>
          <p:nvPr/>
        </p:nvSpPr>
        <p:spPr>
          <a:xfrm>
            <a:off x="2171743" y="4720183"/>
            <a:ext cx="9867858" cy="19433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9" name="Retângulo 88">
            <a:extLst>
              <a:ext uri="{FF2B5EF4-FFF2-40B4-BE49-F238E27FC236}">
                <a16:creationId xmlns:a16="http://schemas.microsoft.com/office/drawing/2014/main" id="{FD4FE6C0-9800-4025-AEBB-1A07FB4B65B0}"/>
              </a:ext>
            </a:extLst>
          </p:cNvPr>
          <p:cNvSpPr/>
          <p:nvPr/>
        </p:nvSpPr>
        <p:spPr>
          <a:xfrm>
            <a:off x="-6834" y="140315"/>
            <a:ext cx="125814" cy="513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4213D"/>
              </a:solidFill>
            </a:endParaRPr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7C07DB30-AAF3-4506-87FA-8CB194B721E7}"/>
              </a:ext>
            </a:extLst>
          </p:cNvPr>
          <p:cNvGrpSpPr/>
          <p:nvPr/>
        </p:nvGrpSpPr>
        <p:grpSpPr>
          <a:xfrm>
            <a:off x="300247" y="2218320"/>
            <a:ext cx="963340" cy="292197"/>
            <a:chOff x="269323" y="2239543"/>
            <a:chExt cx="963340" cy="292197"/>
          </a:xfrm>
        </p:grpSpPr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F79650B-684D-4566-BCF3-7A99DD3230A6}"/>
                </a:ext>
              </a:extLst>
            </p:cNvPr>
            <p:cNvSpPr/>
            <p:nvPr/>
          </p:nvSpPr>
          <p:spPr>
            <a:xfrm>
              <a:off x="631216" y="2262532"/>
              <a:ext cx="601447" cy="2462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pt-BR" sz="1000" b="0" cap="none" spc="0" dirty="0">
                  <a:ln w="0"/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Custos</a:t>
              </a:r>
              <a:endParaRPr lang="pt-BR" sz="1600" b="0" cap="none" spc="0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pic>
          <p:nvPicPr>
            <p:cNvPr id="29" name="Imagem 28">
              <a:extLst>
                <a:ext uri="{FF2B5EF4-FFF2-40B4-BE49-F238E27FC236}">
                  <a16:creationId xmlns:a16="http://schemas.microsoft.com/office/drawing/2014/main" id="{06958F7B-6A97-47A3-AF7F-A396CAD69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323" y="2239543"/>
              <a:ext cx="292197" cy="292197"/>
            </a:xfrm>
            <a:prstGeom prst="rect">
              <a:avLst/>
            </a:prstGeom>
          </p:spPr>
        </p:pic>
      </p:grpSp>
      <p:pic>
        <p:nvPicPr>
          <p:cNvPr id="30" name="Imagem 29">
            <a:extLst>
              <a:ext uri="{FF2B5EF4-FFF2-40B4-BE49-F238E27FC236}">
                <a16:creationId xmlns:a16="http://schemas.microsoft.com/office/drawing/2014/main" id="{E24BB938-4939-4F97-A4F0-068E620BF5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1521" y="189498"/>
            <a:ext cx="1749704" cy="57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20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39</Words>
  <Application>Microsoft Office PowerPoint</Application>
  <PresentationFormat>Widescreen</PresentationFormat>
  <Paragraphs>28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Open Sans SemiBold</vt:lpstr>
      <vt:lpstr>Arial</vt:lpstr>
      <vt:lpstr>Calibri Light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Marcus Vinicius Cavalcanti de Jesus</dc:creator>
  <cp:lastModifiedBy>Fernanda Guimarães</cp:lastModifiedBy>
  <cp:revision>5</cp:revision>
  <dcterms:created xsi:type="dcterms:W3CDTF">2020-05-05T19:14:24Z</dcterms:created>
  <dcterms:modified xsi:type="dcterms:W3CDTF">2023-08-01T01:28:23Z</dcterms:modified>
</cp:coreProperties>
</file>

<file path=docProps/thumbnail.jpeg>
</file>